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3"/>
  </p:notesMasterIdLst>
  <p:handoutMasterIdLst>
    <p:handoutMasterId r:id="rId14"/>
  </p:handoutMasterIdLst>
  <p:sldIdLst>
    <p:sldId id="282" r:id="rId4"/>
    <p:sldId id="292" r:id="rId5"/>
    <p:sldId id="299" r:id="rId6"/>
    <p:sldId id="298" r:id="rId7"/>
    <p:sldId id="306" r:id="rId8"/>
    <p:sldId id="297" r:id="rId9"/>
    <p:sldId id="284" r:id="rId10"/>
    <p:sldId id="304" r:id="rId11"/>
    <p:sldId id="285" r:id="rId12"/>
  </p:sldIdLst>
  <p:sldSz cx="12192000" cy="6858000"/>
  <p:notesSz cx="6858000" cy="9144000"/>
  <p:defaultTextStyle>
    <a:defPPr rtl="0"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BDF0"/>
    <a:srgbClr val="131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414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4FE5727-994F-4135-9BDF-FE4009756B0F}" type="datetime1">
              <a:rPr lang="id-ID" smtClean="0"/>
              <a:t>06/10/2019</a:t>
            </a:fld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83CA0B-B004-4C76-ACF6-5F6FA602BD32}" type="datetime1">
              <a:rPr lang="id-ID" smtClean="0"/>
              <a:t>06/10/2019</a:t>
            </a:fld>
            <a:endParaRPr lang="id-ID" dirty="0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d-ID" dirty="0"/>
          </a:p>
        </p:txBody>
      </p:sp>
      <p:sp>
        <p:nvSpPr>
          <p:cNvPr id="5" name="Placeholder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d-ID" dirty="0"/>
              <a:t>Edit gaya teks Master</a:t>
            </a:r>
          </a:p>
          <a:p>
            <a:pPr lvl="1" rtl="0"/>
            <a:r>
              <a:rPr lang="id-ID" dirty="0"/>
              <a:t>Tingkat kedua</a:t>
            </a:r>
          </a:p>
          <a:p>
            <a:pPr lvl="2" rtl="0"/>
            <a:r>
              <a:rPr lang="id-ID" dirty="0"/>
              <a:t>Tingkat ketiga</a:t>
            </a:r>
          </a:p>
          <a:p>
            <a:pPr lvl="3" rtl="0"/>
            <a:r>
              <a:rPr lang="id-ID" dirty="0"/>
              <a:t>Tingkat keempat</a:t>
            </a:r>
          </a:p>
          <a:p>
            <a:pPr lvl="4" rtl="0"/>
            <a:r>
              <a:rPr lang="id-ID" dirty="0"/>
              <a:t>Tingkat kelima</a:t>
            </a:r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d-ID" dirty="0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d-ID" smtClean="0"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1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9492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2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8231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3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61588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09355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5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1463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81463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83518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8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97116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d-ID" smtClean="0"/>
              <a:t>9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54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5" name="Subjudul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7" name="Tampungan Kaki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Terima Kasi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rsegi panjang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4" name="Persegi panjang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2" name="Tampungan Gamba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id-ID" dirty="0"/>
              <a:t>Terima Kasih</a:t>
            </a:r>
          </a:p>
        </p:txBody>
      </p:sp>
      <p:sp>
        <p:nvSpPr>
          <p:cNvPr id="7" name="Tampungan Teks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/>
              <a:t>Nama Lengkap</a:t>
            </a:r>
          </a:p>
        </p:txBody>
      </p:sp>
      <p:sp>
        <p:nvSpPr>
          <p:cNvPr id="8" name="Tampungan Teks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/>
              <a:t>Nomor Telepon</a:t>
            </a:r>
          </a:p>
        </p:txBody>
      </p:sp>
      <p:sp>
        <p:nvSpPr>
          <p:cNvPr id="9" name="Tampungan Teks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/>
              <a:t>Gagang Email atau Media Sosial</a:t>
            </a:r>
          </a:p>
        </p:txBody>
      </p:sp>
      <p:sp>
        <p:nvSpPr>
          <p:cNvPr id="10" name="Tampungan Teks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/>
              <a:t>Situs Web Perusahaan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7" name="Subjudul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7" name="Subjudul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6" name="Tampungan Teks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9" name="Subjudul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1" name="Tampungan Teks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10" name="Subjudul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3" name="Tampungan Teks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5" name="Tampungan Teks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7" name="Tampungan Teks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Kaki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3" name="Tampungan Nomor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ampungan Gamba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presentasi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d-ID"/>
              <a:t>Klik untuk mengedit gaya subjudul Master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emisa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mpungan Gamba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</a:t>
            </a:r>
            <a:r>
              <a:rPr lang="id-ID" dirty="0" err="1"/>
              <a:t>slide</a:t>
            </a:r>
            <a:r>
              <a:rPr lang="id-ID" dirty="0"/>
              <a:t> pemisah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d-ID"/>
              <a:t>Klik untuk mengedit gaya subjudul Master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Pemisa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mpungan Gamba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</a:t>
            </a:r>
            <a:r>
              <a:rPr lang="id-ID" dirty="0" err="1"/>
              <a:t>slide</a:t>
            </a:r>
            <a:r>
              <a:rPr lang="id-ID" dirty="0"/>
              <a:t> pemisah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d-ID"/>
              <a:t>Klik untuk mengedit gaya subjudul Master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Kont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mpungan Gamba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 Anda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8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10" name="Subjudu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Kont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mpungan Gamba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8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10" name="Subjudu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Kont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mpungan Gamba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 Anda</a:t>
            </a: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lnSpc>
                <a:spcPct val="8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10" name="Subjudul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8" name="Tampungan Gamba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 Anda</a:t>
            </a:r>
          </a:p>
        </p:txBody>
      </p:sp>
      <p:sp>
        <p:nvSpPr>
          <p:cNvPr id="9" name="Tampungan Gamba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 Anda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ntuk bebas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11" name="Bentuk bebas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13" name="Bentuk bebas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14" name="Bentuk bebas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15" name="Bentuk bebas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9" name="Subjudul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d-ID" dirty="0" err="1"/>
              <a:t>Subjudul</a:t>
            </a:r>
            <a:endParaRPr lang="id-ID" dirty="0"/>
          </a:p>
        </p:txBody>
      </p:sp>
      <p:sp>
        <p:nvSpPr>
          <p:cNvPr id="3" name="Tempat Penampung Kiri Perbandingan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d-ID"/>
              <a:t>Edit gaya teks Master</a:t>
            </a:r>
          </a:p>
        </p:txBody>
      </p:sp>
      <p:sp>
        <p:nvSpPr>
          <p:cNvPr id="4" name="Tampungan Konten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12" name="Tempat Penampung Kiri Perbandingan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id-ID"/>
              <a:t>Edit gaya teks Master</a:t>
            </a:r>
          </a:p>
        </p:txBody>
      </p:sp>
      <p:sp>
        <p:nvSpPr>
          <p:cNvPr id="8" name="Tampungan Teks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id-ID"/>
              <a:t>Edit gaya teks Master</a:t>
            </a:r>
          </a:p>
          <a:p>
            <a:pPr lvl="1" rtl="0"/>
            <a:r>
              <a:rPr lang="id-ID"/>
              <a:t>Tingkat kedua</a:t>
            </a:r>
          </a:p>
          <a:p>
            <a:pPr lvl="2" rtl="0"/>
            <a:r>
              <a:rPr lang="id-ID"/>
              <a:t>Tingkat ketiga</a:t>
            </a:r>
          </a:p>
          <a:p>
            <a:pPr lvl="3" rtl="0"/>
            <a:r>
              <a:rPr lang="id-ID"/>
              <a:t>Tingkat keempat</a:t>
            </a:r>
          </a:p>
          <a:p>
            <a:pPr lvl="4" rtl="0"/>
            <a:r>
              <a:rPr lang="id-ID"/>
              <a:t>Tingkat kelima</a:t>
            </a:r>
            <a:endParaRPr lang="id-ID" dirty="0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s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mpungan Gamba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d-ID" dirty="0"/>
              <a:t>Sisipkan atau Seret &amp; Letakkan foto Anda</a:t>
            </a:r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2" name="Tampungan Nomor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  <p:sp>
        <p:nvSpPr>
          <p:cNvPr id="6" name="Judul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id-ID" dirty="0"/>
              <a:t>Masukkan keterangan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ersegi panjang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25" name="Persegi panjang: Sudut Lengkung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9" name="Persegi panjang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5" name="Persegi panjang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2" name="Tampungan Judul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id-ID" dirty="0"/>
              <a:t>Klik untuk mengedit judul halaman</a:t>
            </a:r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d-ID" dirty="0"/>
              <a:t>Edit gaya teks Master</a:t>
            </a:r>
          </a:p>
          <a:p>
            <a:pPr lvl="1" rtl="0"/>
            <a:r>
              <a:rPr lang="id-ID" dirty="0"/>
              <a:t>Tingkat kedua</a:t>
            </a:r>
          </a:p>
          <a:p>
            <a:pPr lvl="2" rtl="0"/>
            <a:r>
              <a:rPr lang="id-ID" dirty="0"/>
              <a:t>Tingkat ketiga</a:t>
            </a:r>
          </a:p>
          <a:p>
            <a:pPr lvl="3" rtl="0"/>
            <a:r>
              <a:rPr lang="id-ID" dirty="0"/>
              <a:t>Tingkat keempat</a:t>
            </a:r>
          </a:p>
          <a:p>
            <a:pPr lvl="4" rtl="0"/>
            <a:r>
              <a:rPr lang="id-ID" dirty="0"/>
              <a:t>Tingkat kelima</a:t>
            </a:r>
          </a:p>
        </p:txBody>
      </p:sp>
      <p:sp>
        <p:nvSpPr>
          <p:cNvPr id="5" name="Placeholder Foot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d-ID" dirty="0"/>
              <a:t>Tambahkan </a:t>
            </a:r>
            <a:r>
              <a:rPr lang="id-ID" dirty="0" err="1"/>
              <a:t>footer</a:t>
            </a:r>
            <a:endParaRPr lang="id-ID" dirty="0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mpungan Gambar 6" descr="Gambar slid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0655455" cy="6858000"/>
          </a:xfrm>
        </p:spPr>
      </p:pic>
      <p:sp>
        <p:nvSpPr>
          <p:cNvPr id="25" name="Kotak Teks 24" descr="Aksen slide ke kotak judul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d-ID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5644418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rtl="0"/>
            <a:r>
              <a:rPr lang="en-US" dirty="0"/>
              <a:t>Mini Project </a:t>
            </a:r>
            <a:r>
              <a:rPr lang="en-US" dirty="0" err="1"/>
              <a:t>ProgLan</a:t>
            </a:r>
            <a:br>
              <a:rPr lang="en-US" dirty="0"/>
            </a:br>
            <a:r>
              <a:rPr lang="en-US" sz="2800" dirty="0"/>
              <a:t>HANGMAN  BATTLE (PROGLAN 1  - 10 )</a:t>
            </a:r>
            <a:endParaRPr lang="id-ID" dirty="0"/>
          </a:p>
        </p:txBody>
      </p:sp>
      <p:sp>
        <p:nvSpPr>
          <p:cNvPr id="4" name="Subjudul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299" y="4624645"/>
            <a:ext cx="4389967" cy="690752"/>
          </a:xfrm>
        </p:spPr>
        <p:txBody>
          <a:bodyPr rtlCol="0"/>
          <a:lstStyle/>
          <a:p>
            <a:r>
              <a:rPr lang="en-US" dirty="0" err="1"/>
              <a:t>Qisas</a:t>
            </a:r>
            <a:r>
              <a:rPr lang="en-US" dirty="0"/>
              <a:t> </a:t>
            </a:r>
            <a:r>
              <a:rPr lang="en-US" dirty="0" err="1"/>
              <a:t>Tazkia</a:t>
            </a:r>
            <a:r>
              <a:rPr lang="en-US" dirty="0"/>
              <a:t> </a:t>
            </a:r>
            <a:r>
              <a:rPr lang="en-US" dirty="0" err="1"/>
              <a:t>Hasanudin</a:t>
            </a:r>
            <a:r>
              <a:rPr lang="en-US" dirty="0"/>
              <a:t> - 1806200210</a:t>
            </a:r>
          </a:p>
          <a:p>
            <a:r>
              <a:rPr lang="en-US" dirty="0"/>
              <a:t>Edwiansyah Zaky Ashadi - 1806200186</a:t>
            </a:r>
            <a:endParaRPr lang="id-ID" dirty="0"/>
          </a:p>
        </p:txBody>
      </p:sp>
      <p:sp>
        <p:nvSpPr>
          <p:cNvPr id="20" name="Segitiga Sama Kaki 19" descr="Bayangan slide ke kotak judul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mpungan Gambar 7" descr="Gambar slide pemisah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Kotak Teks 23" descr="Bagian aksen ke kotak judul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1720960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d-ID" dirty="0"/>
          </a:p>
        </p:txBody>
      </p:sp>
      <p:sp>
        <p:nvSpPr>
          <p:cNvPr id="18" name="Segitiga Sama Kaki 17" descr="Bayangan untuk kotak judul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87102" y="3986075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1200261"/>
            <a:ext cx="4459766" cy="2785814"/>
          </a:xfrm>
        </p:spPr>
        <p:txBody>
          <a:bodyPr rtlCol="0"/>
          <a:lstStyle/>
          <a:p>
            <a:pPr algn="ctr" rtl="0"/>
            <a:br>
              <a:rPr lang="en-US" dirty="0"/>
            </a:br>
            <a:r>
              <a:rPr lang="en-US" dirty="0" err="1"/>
              <a:t>Deskripsi</a:t>
            </a:r>
            <a:r>
              <a:rPr lang="en-US" dirty="0"/>
              <a:t> Program</a:t>
            </a:r>
            <a:endParaRPr lang="id-ID" dirty="0"/>
          </a:p>
        </p:txBody>
      </p:sp>
      <p:sp>
        <p:nvSpPr>
          <p:cNvPr id="15" name="Bentuk bebas 5" descr="Blok aksen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16" name="Bentuk bebas 5" descr="Blok aksen berongga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/>
              <a:t>2</a:t>
            </a:fld>
            <a:endParaRPr lang="id-ID" dirty="0"/>
          </a:p>
        </p:txBody>
      </p:sp>
      <p:sp>
        <p:nvSpPr>
          <p:cNvPr id="2" name="Persegi: Sudut Lengkung 1">
            <a:extLst>
              <a:ext uri="{FF2B5EF4-FFF2-40B4-BE49-F238E27FC236}">
                <a16:creationId xmlns:a16="http://schemas.microsoft.com/office/drawing/2014/main" id="{B792F65E-706E-4C1A-893A-9B5D0FB1081E}"/>
              </a:ext>
            </a:extLst>
          </p:cNvPr>
          <p:cNvSpPr/>
          <p:nvPr/>
        </p:nvSpPr>
        <p:spPr>
          <a:xfrm>
            <a:off x="572637" y="967740"/>
            <a:ext cx="6090081" cy="530950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 err="1"/>
              <a:t>Merupakan</a:t>
            </a:r>
            <a:r>
              <a:rPr lang="en-US" dirty="0"/>
              <a:t> program yang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sistematika</a:t>
            </a:r>
            <a:r>
              <a:rPr lang="en-US" dirty="0"/>
              <a:t> yang </a:t>
            </a:r>
            <a:r>
              <a:rPr lang="en-US" dirty="0" err="1"/>
              <a:t>merpesentasikan</a:t>
            </a:r>
            <a:r>
              <a:rPr lang="en-US" dirty="0"/>
              <a:t> game </a:t>
            </a:r>
            <a:r>
              <a:rPr lang="en-US" dirty="0" err="1"/>
              <a:t>klasik</a:t>
            </a:r>
            <a:r>
              <a:rPr lang="en-US" dirty="0"/>
              <a:t> yang </a:t>
            </a:r>
            <a:r>
              <a:rPr lang="en-US" dirty="0" err="1"/>
              <a:t>bernama</a:t>
            </a:r>
            <a:r>
              <a:rPr lang="en-US" dirty="0"/>
              <a:t> </a:t>
            </a:r>
            <a:r>
              <a:rPr lang="en-US" i="1" dirty="0"/>
              <a:t>Hangman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mode multiplayer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dimainkan</a:t>
            </a:r>
            <a:r>
              <a:rPr lang="en-US" dirty="0"/>
              <a:t> oleh 2 orang.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Singkatnya</a:t>
            </a:r>
            <a:r>
              <a:rPr lang="en-US" dirty="0"/>
              <a:t>,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game yang </a:t>
            </a:r>
            <a:r>
              <a:rPr lang="en-US" dirty="0" err="1"/>
              <a:t>mengharuskan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menebak</a:t>
            </a:r>
            <a:r>
              <a:rPr lang="en-US" dirty="0"/>
              <a:t> kata yang </a:t>
            </a:r>
            <a:r>
              <a:rPr lang="en-US" dirty="0" err="1"/>
              <a:t>diberikan</a:t>
            </a:r>
            <a:r>
              <a:rPr lang="en-US" dirty="0"/>
              <a:t> oleh </a:t>
            </a:r>
            <a:r>
              <a:rPr lang="en-US" dirty="0" err="1"/>
              <a:t>pemain</a:t>
            </a:r>
            <a:r>
              <a:rPr lang="en-US" dirty="0"/>
              <a:t> ‘</a:t>
            </a:r>
            <a:r>
              <a:rPr lang="en-US" dirty="0" err="1"/>
              <a:t>penanya</a:t>
            </a:r>
            <a:r>
              <a:rPr lang="en-US" dirty="0"/>
              <a:t>’.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lain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di </a:t>
            </a:r>
            <a:r>
              <a:rPr lang="en-US" i="1" dirty="0"/>
              <a:t>swap. ‘</a:t>
            </a:r>
            <a:r>
              <a:rPr lang="en-US" dirty="0" err="1"/>
              <a:t>Penanya</a:t>
            </a:r>
            <a:r>
              <a:rPr lang="en-US" dirty="0"/>
              <a:t>’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‘</a:t>
            </a:r>
            <a:r>
              <a:rPr lang="en-US" dirty="0" err="1"/>
              <a:t>penjawab</a:t>
            </a:r>
            <a:r>
              <a:rPr lang="en-US" dirty="0"/>
              <a:t>’, ‘</a:t>
            </a:r>
            <a:r>
              <a:rPr lang="en-US" dirty="0" err="1"/>
              <a:t>penjawab</a:t>
            </a:r>
            <a:r>
              <a:rPr lang="en-US" dirty="0"/>
              <a:t>’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‘</a:t>
            </a:r>
            <a:r>
              <a:rPr lang="en-US" dirty="0" err="1"/>
              <a:t>penjawab</a:t>
            </a:r>
            <a:r>
              <a:rPr lang="en-US" dirty="0"/>
              <a:t>’.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Program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melakuakan</a:t>
            </a:r>
            <a:r>
              <a:rPr lang="en-US" dirty="0"/>
              <a:t> </a:t>
            </a:r>
            <a:r>
              <a:rPr lang="en-US" i="1" dirty="0"/>
              <a:t>looping </a:t>
            </a:r>
            <a:r>
              <a:rPr lang="en-US" dirty="0"/>
              <a:t>dan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berhenti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ditemukan</a:t>
            </a:r>
            <a:r>
              <a:rPr lang="en-US" dirty="0"/>
              <a:t> </a:t>
            </a:r>
            <a:r>
              <a:rPr lang="en-US" dirty="0" err="1"/>
              <a:t>pemenang</a:t>
            </a:r>
            <a:r>
              <a:rPr lang="en-US" dirty="0"/>
              <a:t>. </a:t>
            </a:r>
            <a:r>
              <a:rPr lang="en-US" dirty="0" err="1"/>
              <a:t>Pemenang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‘</a:t>
            </a:r>
            <a:r>
              <a:rPr lang="en-US" dirty="0" err="1"/>
              <a:t>penjawab</a:t>
            </a:r>
            <a:r>
              <a:rPr lang="en-US" dirty="0"/>
              <a:t>’ </a:t>
            </a:r>
            <a:r>
              <a:rPr lang="en-US" dirty="0" err="1"/>
              <a:t>gagal</a:t>
            </a:r>
            <a:r>
              <a:rPr lang="en-US" dirty="0"/>
              <a:t> </a:t>
            </a:r>
            <a:r>
              <a:rPr lang="en-US" dirty="0" err="1"/>
              <a:t>menebak</a:t>
            </a:r>
            <a:r>
              <a:rPr lang="en-US" dirty="0"/>
              <a:t> kata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 oleh ‘</a:t>
            </a:r>
            <a:r>
              <a:rPr lang="en-US" dirty="0" err="1"/>
              <a:t>penanya</a:t>
            </a:r>
            <a:r>
              <a:rPr lang="en-US" dirty="0"/>
              <a:t>’,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‘</a:t>
            </a:r>
            <a:r>
              <a:rPr lang="en-US" dirty="0" err="1"/>
              <a:t>penanya</a:t>
            </a:r>
            <a:r>
              <a:rPr lang="en-US" dirty="0"/>
              <a:t>’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pemenangnya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7">
            <a:extLst>
              <a:ext uri="{FF2B5EF4-FFF2-40B4-BE49-F238E27FC236}">
                <a16:creationId xmlns:a16="http://schemas.microsoft.com/office/drawing/2014/main" id="{7E48F7EC-5070-4D40-A415-E9D163B51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74" y="491439"/>
            <a:ext cx="4320458" cy="2513524"/>
          </a:xfrm>
          <a:prstGeom prst="rect">
            <a:avLst/>
          </a:prstGeom>
        </p:spPr>
      </p:pic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3</a:t>
            </a:fld>
            <a:endParaRPr lang="id-ID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B6A9AB-E4E2-40CD-85E2-7AD338A3C325}"/>
              </a:ext>
            </a:extLst>
          </p:cNvPr>
          <p:cNvSpPr/>
          <p:nvPr/>
        </p:nvSpPr>
        <p:spPr>
          <a:xfrm>
            <a:off x="1185240" y="396481"/>
            <a:ext cx="1113860" cy="605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Start</a:t>
            </a:r>
          </a:p>
        </p:txBody>
      </p:sp>
      <p:sp>
        <p:nvSpPr>
          <p:cNvPr id="17" name="Persegi Panjang 16">
            <a:extLst>
              <a:ext uri="{FF2B5EF4-FFF2-40B4-BE49-F238E27FC236}">
                <a16:creationId xmlns:a16="http://schemas.microsoft.com/office/drawing/2014/main" id="{D31AD624-1CA6-4991-94D0-5D5B6055154C}"/>
              </a:ext>
            </a:extLst>
          </p:cNvPr>
          <p:cNvSpPr/>
          <p:nvPr/>
        </p:nvSpPr>
        <p:spPr>
          <a:xfrm>
            <a:off x="892144" y="1467034"/>
            <a:ext cx="1695635" cy="6059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Loading </a:t>
            </a:r>
            <a:r>
              <a:rPr lang="en-US" sz="1400" dirty="0" err="1"/>
              <a:t>sytem</a:t>
            </a:r>
            <a:endParaRPr lang="en-US" sz="1400" dirty="0"/>
          </a:p>
        </p:txBody>
      </p:sp>
      <p:sp>
        <p:nvSpPr>
          <p:cNvPr id="18" name="Paralelogram 17">
            <a:extLst>
              <a:ext uri="{FF2B5EF4-FFF2-40B4-BE49-F238E27FC236}">
                <a16:creationId xmlns:a16="http://schemas.microsoft.com/office/drawing/2014/main" id="{0B0853EB-784D-4D0D-AF9F-D9B7D3C42C2D}"/>
              </a:ext>
            </a:extLst>
          </p:cNvPr>
          <p:cNvSpPr/>
          <p:nvPr/>
        </p:nvSpPr>
        <p:spPr>
          <a:xfrm>
            <a:off x="762188" y="2728388"/>
            <a:ext cx="1944209" cy="781235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Menampilkan</a:t>
            </a:r>
            <a:r>
              <a:rPr lang="en-US" sz="1400" dirty="0"/>
              <a:t> menu</a:t>
            </a:r>
          </a:p>
        </p:txBody>
      </p:sp>
      <p:sp>
        <p:nvSpPr>
          <p:cNvPr id="20" name="Persegi Panjang 19">
            <a:extLst>
              <a:ext uri="{FF2B5EF4-FFF2-40B4-BE49-F238E27FC236}">
                <a16:creationId xmlns:a16="http://schemas.microsoft.com/office/drawing/2014/main" id="{783B7411-FF19-4987-803F-1FDB19FDC1F2}"/>
              </a:ext>
            </a:extLst>
          </p:cNvPr>
          <p:cNvSpPr/>
          <p:nvPr/>
        </p:nvSpPr>
        <p:spPr>
          <a:xfrm>
            <a:off x="3613063" y="2465177"/>
            <a:ext cx="1695635" cy="6059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Case 2 </a:t>
            </a:r>
            <a:r>
              <a:rPr lang="en-US" sz="1400" dirty="0" err="1"/>
              <a:t>Menampilkan</a:t>
            </a:r>
            <a:r>
              <a:rPr lang="en-US" sz="1400" dirty="0"/>
              <a:t> Menu Help</a:t>
            </a:r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A0F44D12-F333-4756-B23C-7DFD6FD6197C}"/>
              </a:ext>
            </a:extLst>
          </p:cNvPr>
          <p:cNvSpPr/>
          <p:nvPr/>
        </p:nvSpPr>
        <p:spPr>
          <a:xfrm>
            <a:off x="3613061" y="3459890"/>
            <a:ext cx="1695635" cy="6059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Case 1 : </a:t>
            </a:r>
            <a:r>
              <a:rPr lang="en-US" sz="1400" dirty="0" err="1"/>
              <a:t>Memulai</a:t>
            </a:r>
            <a:r>
              <a:rPr lang="en-US" sz="1400" dirty="0"/>
              <a:t> Game Hangman</a:t>
            </a:r>
          </a:p>
        </p:txBody>
      </p:sp>
      <p:sp>
        <p:nvSpPr>
          <p:cNvPr id="25" name="Wajik 24">
            <a:extLst>
              <a:ext uri="{FF2B5EF4-FFF2-40B4-BE49-F238E27FC236}">
                <a16:creationId xmlns:a16="http://schemas.microsoft.com/office/drawing/2014/main" id="{E83E87C8-3E18-4ABE-A7F4-446D34994967}"/>
              </a:ext>
            </a:extLst>
          </p:cNvPr>
          <p:cNvSpPr/>
          <p:nvPr/>
        </p:nvSpPr>
        <p:spPr>
          <a:xfrm>
            <a:off x="672818" y="4117135"/>
            <a:ext cx="2148479" cy="1176835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Memilih</a:t>
            </a:r>
            <a:r>
              <a:rPr lang="en-US" sz="1400" dirty="0"/>
              <a:t> case</a:t>
            </a:r>
          </a:p>
        </p:txBody>
      </p:sp>
      <p:sp>
        <p:nvSpPr>
          <p:cNvPr id="29" name="Persegi Panjang 28">
            <a:extLst>
              <a:ext uri="{FF2B5EF4-FFF2-40B4-BE49-F238E27FC236}">
                <a16:creationId xmlns:a16="http://schemas.microsoft.com/office/drawing/2014/main" id="{C9F42A35-9D0B-40D7-BFC4-65444D0E6350}"/>
              </a:ext>
            </a:extLst>
          </p:cNvPr>
          <p:cNvSpPr/>
          <p:nvPr/>
        </p:nvSpPr>
        <p:spPr>
          <a:xfrm>
            <a:off x="3613061" y="424202"/>
            <a:ext cx="1695635" cy="6059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Default: Error handling</a:t>
            </a:r>
          </a:p>
        </p:txBody>
      </p:sp>
      <p:cxnSp>
        <p:nvCxnSpPr>
          <p:cNvPr id="31" name="Konektor Panah Lurus 30">
            <a:extLst>
              <a:ext uri="{FF2B5EF4-FFF2-40B4-BE49-F238E27FC236}">
                <a16:creationId xmlns:a16="http://schemas.microsoft.com/office/drawing/2014/main" id="{EBDCD168-35C3-4AAE-B7C5-50267755750C}"/>
              </a:ext>
            </a:extLst>
          </p:cNvPr>
          <p:cNvCxnSpPr>
            <a:cxnSpLocks/>
            <a:stCxn id="14" idx="4"/>
            <a:endCxn id="17" idx="0"/>
          </p:cNvCxnSpPr>
          <p:nvPr/>
        </p:nvCxnSpPr>
        <p:spPr>
          <a:xfrm flipH="1">
            <a:off x="1739962" y="1002394"/>
            <a:ext cx="2208" cy="46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Konektor Panah Lurus 34">
            <a:extLst>
              <a:ext uri="{FF2B5EF4-FFF2-40B4-BE49-F238E27FC236}">
                <a16:creationId xmlns:a16="http://schemas.microsoft.com/office/drawing/2014/main" id="{9AB3818A-C3AD-4C8A-9FB5-DAAB3AD771D9}"/>
              </a:ext>
            </a:extLst>
          </p:cNvPr>
          <p:cNvCxnSpPr>
            <a:cxnSpLocks/>
            <a:stCxn id="18" idx="4"/>
            <a:endCxn id="25" idx="0"/>
          </p:cNvCxnSpPr>
          <p:nvPr/>
        </p:nvCxnSpPr>
        <p:spPr>
          <a:xfrm>
            <a:off x="1734293" y="3509623"/>
            <a:ext cx="12765" cy="60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Konektor: Siku 49">
            <a:extLst>
              <a:ext uri="{FF2B5EF4-FFF2-40B4-BE49-F238E27FC236}">
                <a16:creationId xmlns:a16="http://schemas.microsoft.com/office/drawing/2014/main" id="{D1097424-0FF5-45DF-9144-C0BBD332C2E3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2821297" y="727158"/>
            <a:ext cx="791764" cy="39783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Konektor: Siku 51">
            <a:extLst>
              <a:ext uri="{FF2B5EF4-FFF2-40B4-BE49-F238E27FC236}">
                <a16:creationId xmlns:a16="http://schemas.microsoft.com/office/drawing/2014/main" id="{780535C3-83A5-4D87-8BDC-08DDB54DC945}"/>
              </a:ext>
            </a:extLst>
          </p:cNvPr>
          <p:cNvCxnSpPr>
            <a:stCxn id="25" idx="3"/>
            <a:endCxn id="21" idx="1"/>
          </p:cNvCxnSpPr>
          <p:nvPr/>
        </p:nvCxnSpPr>
        <p:spPr>
          <a:xfrm flipV="1">
            <a:off x="2821297" y="3762846"/>
            <a:ext cx="791764" cy="942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Konektor: Siku 53">
            <a:extLst>
              <a:ext uri="{FF2B5EF4-FFF2-40B4-BE49-F238E27FC236}">
                <a16:creationId xmlns:a16="http://schemas.microsoft.com/office/drawing/2014/main" id="{BB874D9D-631A-4775-9AEC-41FBD0CBB10E}"/>
              </a:ext>
            </a:extLst>
          </p:cNvPr>
          <p:cNvCxnSpPr>
            <a:stCxn id="25" idx="3"/>
            <a:endCxn id="20" idx="1"/>
          </p:cNvCxnSpPr>
          <p:nvPr/>
        </p:nvCxnSpPr>
        <p:spPr>
          <a:xfrm flipV="1">
            <a:off x="2821297" y="2768133"/>
            <a:ext cx="791766" cy="19374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Konektor: Siku 65">
            <a:extLst>
              <a:ext uri="{FF2B5EF4-FFF2-40B4-BE49-F238E27FC236}">
                <a16:creationId xmlns:a16="http://schemas.microsoft.com/office/drawing/2014/main" id="{DF071877-906F-4EF7-9FA7-4828095B66D0}"/>
              </a:ext>
            </a:extLst>
          </p:cNvPr>
          <p:cNvCxnSpPr>
            <a:stCxn id="29" idx="0"/>
            <a:endCxn id="18" idx="5"/>
          </p:cNvCxnSpPr>
          <p:nvPr/>
        </p:nvCxnSpPr>
        <p:spPr>
          <a:xfrm rot="16200000" flipH="1" flipV="1">
            <a:off x="1312959" y="-28915"/>
            <a:ext cx="2694804" cy="3601037"/>
          </a:xfrm>
          <a:prstGeom prst="bentConnector4">
            <a:avLst>
              <a:gd name="adj1" fmla="val -8483"/>
              <a:gd name="adj2" fmla="val 1090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Konektor Panah Lurus 34">
            <a:extLst>
              <a:ext uri="{FF2B5EF4-FFF2-40B4-BE49-F238E27FC236}">
                <a16:creationId xmlns:a16="http://schemas.microsoft.com/office/drawing/2014/main" id="{DDA2EE45-BCC7-44DB-BB90-199953618BEA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1734293" y="2072946"/>
            <a:ext cx="5669" cy="65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Persegi Panjang 19">
            <a:extLst>
              <a:ext uri="{FF2B5EF4-FFF2-40B4-BE49-F238E27FC236}">
                <a16:creationId xmlns:a16="http://schemas.microsoft.com/office/drawing/2014/main" id="{C1FF3A4D-2B6E-40F0-93BD-CF6A9B9F4987}"/>
              </a:ext>
            </a:extLst>
          </p:cNvPr>
          <p:cNvSpPr/>
          <p:nvPr/>
        </p:nvSpPr>
        <p:spPr>
          <a:xfrm>
            <a:off x="3613061" y="1412524"/>
            <a:ext cx="1695635" cy="6059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Case 3 : </a:t>
            </a:r>
            <a:r>
              <a:rPr lang="en-US" sz="1400" dirty="0" err="1"/>
              <a:t>Keluar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program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F1C88A7-36D4-4A49-BFAD-E9066E36E5A6}"/>
              </a:ext>
            </a:extLst>
          </p:cNvPr>
          <p:cNvSpPr/>
          <p:nvPr/>
        </p:nvSpPr>
        <p:spPr>
          <a:xfrm>
            <a:off x="5750481" y="1412524"/>
            <a:ext cx="1113860" cy="60591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End</a:t>
            </a:r>
          </a:p>
        </p:txBody>
      </p:sp>
      <p:cxnSp>
        <p:nvCxnSpPr>
          <p:cNvPr id="164" name="Konektor Panah Lurus 34">
            <a:extLst>
              <a:ext uri="{FF2B5EF4-FFF2-40B4-BE49-F238E27FC236}">
                <a16:creationId xmlns:a16="http://schemas.microsoft.com/office/drawing/2014/main" id="{C2B15AE1-6370-4521-B591-52DB253FD084}"/>
              </a:ext>
            </a:extLst>
          </p:cNvPr>
          <p:cNvCxnSpPr>
            <a:cxnSpLocks/>
            <a:stCxn id="162" idx="3"/>
            <a:endCxn id="163" idx="2"/>
          </p:cNvCxnSpPr>
          <p:nvPr/>
        </p:nvCxnSpPr>
        <p:spPr>
          <a:xfrm>
            <a:off x="5308696" y="1715480"/>
            <a:ext cx="44178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Paralelogram 17">
            <a:extLst>
              <a:ext uri="{FF2B5EF4-FFF2-40B4-BE49-F238E27FC236}">
                <a16:creationId xmlns:a16="http://schemas.microsoft.com/office/drawing/2014/main" id="{9894AA85-57B0-4661-B232-91C7B47B5287}"/>
              </a:ext>
            </a:extLst>
          </p:cNvPr>
          <p:cNvSpPr/>
          <p:nvPr/>
        </p:nvSpPr>
        <p:spPr>
          <a:xfrm>
            <a:off x="5676364" y="3372227"/>
            <a:ext cx="1944209" cy="781235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Memasukan</a:t>
            </a:r>
            <a:r>
              <a:rPr lang="en-US" sz="1400" dirty="0"/>
              <a:t> </a:t>
            </a:r>
            <a:r>
              <a:rPr lang="en-US" sz="1400" dirty="0" err="1"/>
              <a:t>nama</a:t>
            </a:r>
            <a:r>
              <a:rPr lang="en-US" sz="1400" dirty="0"/>
              <a:t> </a:t>
            </a:r>
            <a:r>
              <a:rPr lang="en-US" sz="1400" dirty="0" err="1"/>
              <a:t>tiap</a:t>
            </a:r>
            <a:r>
              <a:rPr lang="en-US" sz="1400" dirty="0"/>
              <a:t> player</a:t>
            </a:r>
          </a:p>
        </p:txBody>
      </p:sp>
      <p:sp>
        <p:nvSpPr>
          <p:cNvPr id="172" name="Paralelogram 17">
            <a:extLst>
              <a:ext uri="{FF2B5EF4-FFF2-40B4-BE49-F238E27FC236}">
                <a16:creationId xmlns:a16="http://schemas.microsoft.com/office/drawing/2014/main" id="{A26CC6FE-7FA2-4BCC-B4F4-B0A7D46A8F24}"/>
              </a:ext>
            </a:extLst>
          </p:cNvPr>
          <p:cNvSpPr/>
          <p:nvPr/>
        </p:nvSpPr>
        <p:spPr>
          <a:xfrm>
            <a:off x="7941523" y="3372227"/>
            <a:ext cx="2321164" cy="781235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Penanya</a:t>
            </a:r>
            <a:r>
              <a:rPr lang="en-US" sz="1400" dirty="0"/>
              <a:t> </a:t>
            </a:r>
            <a:r>
              <a:rPr lang="en-US" sz="1400" dirty="0" err="1"/>
              <a:t>memasukan</a:t>
            </a:r>
            <a:r>
              <a:rPr lang="en-US" sz="1400" dirty="0"/>
              <a:t> kata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dijawab</a:t>
            </a:r>
            <a:endParaRPr lang="en-US" sz="1400" dirty="0"/>
          </a:p>
        </p:txBody>
      </p:sp>
      <p:cxnSp>
        <p:nvCxnSpPr>
          <p:cNvPr id="179" name="Konektor: Siku 53">
            <a:extLst>
              <a:ext uri="{FF2B5EF4-FFF2-40B4-BE49-F238E27FC236}">
                <a16:creationId xmlns:a16="http://schemas.microsoft.com/office/drawing/2014/main" id="{B77854B1-F65B-4127-B1A2-A6C93684EE7C}"/>
              </a:ext>
            </a:extLst>
          </p:cNvPr>
          <p:cNvCxnSpPr>
            <a:cxnSpLocks/>
            <a:stCxn id="20" idx="3"/>
            <a:endCxn id="18" idx="5"/>
          </p:cNvCxnSpPr>
          <p:nvPr/>
        </p:nvCxnSpPr>
        <p:spPr>
          <a:xfrm flipH="1">
            <a:off x="859842" y="2768133"/>
            <a:ext cx="4448856" cy="350873"/>
          </a:xfrm>
          <a:prstGeom prst="bentConnector5">
            <a:avLst>
              <a:gd name="adj1" fmla="val -40079"/>
              <a:gd name="adj2" fmla="val -733374"/>
              <a:gd name="adj3" fmla="val 107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Paralelogram 17">
            <a:extLst>
              <a:ext uri="{FF2B5EF4-FFF2-40B4-BE49-F238E27FC236}">
                <a16:creationId xmlns:a16="http://schemas.microsoft.com/office/drawing/2014/main" id="{B35BA064-A62C-4020-B5F9-6DA86C3BC402}"/>
              </a:ext>
            </a:extLst>
          </p:cNvPr>
          <p:cNvSpPr/>
          <p:nvPr/>
        </p:nvSpPr>
        <p:spPr>
          <a:xfrm>
            <a:off x="3533814" y="4640119"/>
            <a:ext cx="2321164" cy="781235"/>
          </a:xfrm>
          <a:prstGeom prst="parallelogram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Pemain</a:t>
            </a:r>
            <a:r>
              <a:rPr lang="en-US" sz="1400" dirty="0"/>
              <a:t> </a:t>
            </a:r>
            <a:r>
              <a:rPr lang="en-US" sz="1400" dirty="0" err="1"/>
              <a:t>lainnya</a:t>
            </a:r>
            <a:r>
              <a:rPr lang="en-US" sz="1400" dirty="0"/>
              <a:t> </a:t>
            </a:r>
            <a:r>
              <a:rPr lang="en-US" sz="1400" dirty="0" err="1"/>
              <a:t>memasukan</a:t>
            </a:r>
            <a:r>
              <a:rPr lang="en-US" sz="1400" dirty="0"/>
              <a:t> input </a:t>
            </a:r>
            <a:r>
              <a:rPr lang="en-US" sz="1400" dirty="0" err="1"/>
              <a:t>tebakan</a:t>
            </a:r>
            <a:endParaRPr lang="en-US" sz="1400" dirty="0"/>
          </a:p>
        </p:txBody>
      </p:sp>
      <p:cxnSp>
        <p:nvCxnSpPr>
          <p:cNvPr id="190" name="Konektor Panah Lurus 34">
            <a:extLst>
              <a:ext uri="{FF2B5EF4-FFF2-40B4-BE49-F238E27FC236}">
                <a16:creationId xmlns:a16="http://schemas.microsoft.com/office/drawing/2014/main" id="{2D586E71-7C93-4576-823E-9B436960E1C4}"/>
              </a:ext>
            </a:extLst>
          </p:cNvPr>
          <p:cNvCxnSpPr>
            <a:cxnSpLocks/>
            <a:stCxn id="166" idx="2"/>
            <a:endCxn id="172" idx="5"/>
          </p:cNvCxnSpPr>
          <p:nvPr/>
        </p:nvCxnSpPr>
        <p:spPr>
          <a:xfrm>
            <a:off x="7522919" y="3762845"/>
            <a:ext cx="5162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Konektor Panah Lurus 34">
            <a:extLst>
              <a:ext uri="{FF2B5EF4-FFF2-40B4-BE49-F238E27FC236}">
                <a16:creationId xmlns:a16="http://schemas.microsoft.com/office/drawing/2014/main" id="{95216604-3D1A-4531-A662-56288108C0F8}"/>
              </a:ext>
            </a:extLst>
          </p:cNvPr>
          <p:cNvCxnSpPr>
            <a:cxnSpLocks/>
            <a:stCxn id="188" idx="2"/>
            <a:endCxn id="209" idx="1"/>
          </p:cNvCxnSpPr>
          <p:nvPr/>
        </p:nvCxnSpPr>
        <p:spPr>
          <a:xfrm>
            <a:off x="5757324" y="5030737"/>
            <a:ext cx="235604" cy="3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Konektor: Siku 51">
            <a:extLst>
              <a:ext uri="{FF2B5EF4-FFF2-40B4-BE49-F238E27FC236}">
                <a16:creationId xmlns:a16="http://schemas.microsoft.com/office/drawing/2014/main" id="{467674FE-BC7F-4478-B1D5-2B62FCE51FEC}"/>
              </a:ext>
            </a:extLst>
          </p:cNvPr>
          <p:cNvCxnSpPr>
            <a:cxnSpLocks/>
            <a:stCxn id="172" idx="4"/>
            <a:endCxn id="188" idx="0"/>
          </p:cNvCxnSpPr>
          <p:nvPr/>
        </p:nvCxnSpPr>
        <p:spPr>
          <a:xfrm rot="5400000">
            <a:off x="6654923" y="2192936"/>
            <a:ext cx="486657" cy="44077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Wajik 24">
            <a:extLst>
              <a:ext uri="{FF2B5EF4-FFF2-40B4-BE49-F238E27FC236}">
                <a16:creationId xmlns:a16="http://schemas.microsoft.com/office/drawing/2014/main" id="{6F2C0F0A-DA32-4C6D-BC30-61A06D3EDF64}"/>
              </a:ext>
            </a:extLst>
          </p:cNvPr>
          <p:cNvSpPr/>
          <p:nvPr/>
        </p:nvSpPr>
        <p:spPr>
          <a:xfrm>
            <a:off x="5992928" y="4544078"/>
            <a:ext cx="2046249" cy="1035973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Apakah</a:t>
            </a:r>
            <a:r>
              <a:rPr lang="en-US" sz="1400" dirty="0"/>
              <a:t> </a:t>
            </a:r>
            <a:r>
              <a:rPr lang="en-US" sz="1400" dirty="0" err="1"/>
              <a:t>penebak</a:t>
            </a:r>
            <a:r>
              <a:rPr lang="en-US" sz="1400" dirty="0"/>
              <a:t> </a:t>
            </a:r>
            <a:r>
              <a:rPr lang="en-US" sz="1400" dirty="0" err="1"/>
              <a:t>benar</a:t>
            </a:r>
            <a:r>
              <a:rPr lang="en-US" sz="1400" dirty="0"/>
              <a:t>?</a:t>
            </a:r>
          </a:p>
        </p:txBody>
      </p:sp>
      <p:sp>
        <p:nvSpPr>
          <p:cNvPr id="212" name="Persegi Panjang 20">
            <a:extLst>
              <a:ext uri="{FF2B5EF4-FFF2-40B4-BE49-F238E27FC236}">
                <a16:creationId xmlns:a16="http://schemas.microsoft.com/office/drawing/2014/main" id="{DDC2DFAC-6407-4584-8389-08A448C2FDE6}"/>
              </a:ext>
            </a:extLst>
          </p:cNvPr>
          <p:cNvSpPr/>
          <p:nvPr/>
        </p:nvSpPr>
        <p:spPr>
          <a:xfrm>
            <a:off x="8329931" y="4743445"/>
            <a:ext cx="1393189" cy="6059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Poin</a:t>
            </a:r>
            <a:r>
              <a:rPr lang="en-US" sz="1400" dirty="0"/>
              <a:t> +1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penebak</a:t>
            </a:r>
            <a:endParaRPr lang="en-US" sz="1400" dirty="0"/>
          </a:p>
        </p:txBody>
      </p:sp>
      <p:cxnSp>
        <p:nvCxnSpPr>
          <p:cNvPr id="213" name="Konektor Panah Lurus 34">
            <a:extLst>
              <a:ext uri="{FF2B5EF4-FFF2-40B4-BE49-F238E27FC236}">
                <a16:creationId xmlns:a16="http://schemas.microsoft.com/office/drawing/2014/main" id="{ADD96D30-40E2-4845-BAE5-B364BE913CA7}"/>
              </a:ext>
            </a:extLst>
          </p:cNvPr>
          <p:cNvCxnSpPr>
            <a:cxnSpLocks/>
            <a:stCxn id="209" idx="3"/>
            <a:endCxn id="212" idx="1"/>
          </p:cNvCxnSpPr>
          <p:nvPr/>
        </p:nvCxnSpPr>
        <p:spPr>
          <a:xfrm flipV="1">
            <a:off x="8039177" y="5046401"/>
            <a:ext cx="290754" cy="1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Konektor Panah Lurus 34">
            <a:extLst>
              <a:ext uri="{FF2B5EF4-FFF2-40B4-BE49-F238E27FC236}">
                <a16:creationId xmlns:a16="http://schemas.microsoft.com/office/drawing/2014/main" id="{BD4BF005-E55D-4B4B-BEE4-E4732A0F11F6}"/>
              </a:ext>
            </a:extLst>
          </p:cNvPr>
          <p:cNvCxnSpPr>
            <a:cxnSpLocks/>
            <a:stCxn id="21" idx="3"/>
            <a:endCxn id="166" idx="5"/>
          </p:cNvCxnSpPr>
          <p:nvPr/>
        </p:nvCxnSpPr>
        <p:spPr>
          <a:xfrm flipV="1">
            <a:off x="5308696" y="3762845"/>
            <a:ext cx="4653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Persegi Panjang 20">
            <a:extLst>
              <a:ext uri="{FF2B5EF4-FFF2-40B4-BE49-F238E27FC236}">
                <a16:creationId xmlns:a16="http://schemas.microsoft.com/office/drawing/2014/main" id="{E0067B4B-0D55-4BCA-BF6B-839E5A44AF73}"/>
              </a:ext>
            </a:extLst>
          </p:cNvPr>
          <p:cNvSpPr/>
          <p:nvPr/>
        </p:nvSpPr>
        <p:spPr>
          <a:xfrm>
            <a:off x="10036734" y="4735315"/>
            <a:ext cx="1393189" cy="6059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Penbak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</a:t>
            </a:r>
            <a:r>
              <a:rPr lang="en-US" sz="1400" dirty="0" err="1"/>
              <a:t>penanya</a:t>
            </a:r>
            <a:endParaRPr lang="en-US" sz="1400" dirty="0"/>
          </a:p>
        </p:txBody>
      </p:sp>
      <p:cxnSp>
        <p:nvCxnSpPr>
          <p:cNvPr id="227" name="Konektor Panah Lurus 34">
            <a:extLst>
              <a:ext uri="{FF2B5EF4-FFF2-40B4-BE49-F238E27FC236}">
                <a16:creationId xmlns:a16="http://schemas.microsoft.com/office/drawing/2014/main" id="{4F8339D3-8A43-4677-A74C-F1CD68818A76}"/>
              </a:ext>
            </a:extLst>
          </p:cNvPr>
          <p:cNvCxnSpPr>
            <a:cxnSpLocks/>
            <a:stCxn id="212" idx="3"/>
            <a:endCxn id="226" idx="1"/>
          </p:cNvCxnSpPr>
          <p:nvPr/>
        </p:nvCxnSpPr>
        <p:spPr>
          <a:xfrm flipV="1">
            <a:off x="9723120" y="5038271"/>
            <a:ext cx="313614" cy="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Konektor: Siku 51">
            <a:extLst>
              <a:ext uri="{FF2B5EF4-FFF2-40B4-BE49-F238E27FC236}">
                <a16:creationId xmlns:a16="http://schemas.microsoft.com/office/drawing/2014/main" id="{CCFF645D-966B-43A3-ADC1-314E608C2AF5}"/>
              </a:ext>
            </a:extLst>
          </p:cNvPr>
          <p:cNvCxnSpPr>
            <a:cxnSpLocks/>
            <a:stCxn id="226" idx="0"/>
            <a:endCxn id="172" idx="2"/>
          </p:cNvCxnSpPr>
          <p:nvPr/>
        </p:nvCxnSpPr>
        <p:spPr>
          <a:xfrm rot="16200000" flipV="1">
            <a:off x="9962946" y="3964932"/>
            <a:ext cx="972470" cy="5682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9542E913-FCC1-4ABF-9560-F96A9231C38A}"/>
              </a:ext>
            </a:extLst>
          </p:cNvPr>
          <p:cNvSpPr txBox="1"/>
          <p:nvPr/>
        </p:nvSpPr>
        <p:spPr>
          <a:xfrm>
            <a:off x="7957822" y="4784791"/>
            <a:ext cx="372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Yes</a:t>
            </a:r>
            <a:endParaRPr lang="en-ID" sz="1100" b="1" dirty="0"/>
          </a:p>
        </p:txBody>
      </p:sp>
      <p:sp>
        <p:nvSpPr>
          <p:cNvPr id="234" name="Persegi Panjang 20">
            <a:extLst>
              <a:ext uri="{FF2B5EF4-FFF2-40B4-BE49-F238E27FC236}">
                <a16:creationId xmlns:a16="http://schemas.microsoft.com/office/drawing/2014/main" id="{65DD9A8C-4538-4E81-96A0-5035D479BCA9}"/>
              </a:ext>
            </a:extLst>
          </p:cNvPr>
          <p:cNvSpPr/>
          <p:nvPr/>
        </p:nvSpPr>
        <p:spPr>
          <a:xfrm>
            <a:off x="1050462" y="5901482"/>
            <a:ext cx="1393189" cy="6059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Limit+=1</a:t>
            </a:r>
          </a:p>
        </p:txBody>
      </p:sp>
      <p:sp>
        <p:nvSpPr>
          <p:cNvPr id="235" name="Wajik 24">
            <a:extLst>
              <a:ext uri="{FF2B5EF4-FFF2-40B4-BE49-F238E27FC236}">
                <a16:creationId xmlns:a16="http://schemas.microsoft.com/office/drawing/2014/main" id="{D8BE3519-4E1E-48FB-81DF-CD93196FB98F}"/>
              </a:ext>
            </a:extLst>
          </p:cNvPr>
          <p:cNvSpPr/>
          <p:nvPr/>
        </p:nvSpPr>
        <p:spPr>
          <a:xfrm>
            <a:off x="2937838" y="5706204"/>
            <a:ext cx="1756559" cy="1009893"/>
          </a:xfrm>
          <a:prstGeom prst="diamond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Apakah</a:t>
            </a:r>
            <a:r>
              <a:rPr lang="en-US" sz="1400" dirty="0"/>
              <a:t> limit = 5?</a:t>
            </a:r>
          </a:p>
        </p:txBody>
      </p:sp>
      <p:cxnSp>
        <p:nvCxnSpPr>
          <p:cNvPr id="236" name="Konektor: Siku 51">
            <a:extLst>
              <a:ext uri="{FF2B5EF4-FFF2-40B4-BE49-F238E27FC236}">
                <a16:creationId xmlns:a16="http://schemas.microsoft.com/office/drawing/2014/main" id="{53CB8570-2389-4CB5-BF48-2EE56E4EBBD8}"/>
              </a:ext>
            </a:extLst>
          </p:cNvPr>
          <p:cNvCxnSpPr>
            <a:cxnSpLocks/>
          </p:cNvCxnSpPr>
          <p:nvPr/>
        </p:nvCxnSpPr>
        <p:spPr>
          <a:xfrm rot="5400000">
            <a:off x="4208074" y="3043610"/>
            <a:ext cx="321431" cy="526899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E746B1A4-940F-4129-BFC8-7A5611D775D7}"/>
              </a:ext>
            </a:extLst>
          </p:cNvPr>
          <p:cNvSpPr txBox="1"/>
          <p:nvPr/>
        </p:nvSpPr>
        <p:spPr>
          <a:xfrm>
            <a:off x="6678286" y="5480385"/>
            <a:ext cx="372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No</a:t>
            </a:r>
            <a:endParaRPr lang="en-ID" sz="1100" b="1" dirty="0"/>
          </a:p>
        </p:txBody>
      </p:sp>
      <p:sp>
        <p:nvSpPr>
          <p:cNvPr id="245" name="Persegi Panjang 20">
            <a:extLst>
              <a:ext uri="{FF2B5EF4-FFF2-40B4-BE49-F238E27FC236}">
                <a16:creationId xmlns:a16="http://schemas.microsoft.com/office/drawing/2014/main" id="{7E5189D3-96F9-481A-A998-5443860A490E}"/>
              </a:ext>
            </a:extLst>
          </p:cNvPr>
          <p:cNvSpPr/>
          <p:nvPr/>
        </p:nvSpPr>
        <p:spPr>
          <a:xfrm>
            <a:off x="5188584" y="5838824"/>
            <a:ext cx="1393189" cy="7197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Penanya</a:t>
            </a:r>
            <a:r>
              <a:rPr lang="en-US" sz="1400" dirty="0"/>
              <a:t> </a:t>
            </a:r>
            <a:r>
              <a:rPr lang="en-US" sz="1400" dirty="0" err="1"/>
              <a:t>Menang</a:t>
            </a:r>
            <a:r>
              <a:rPr lang="en-US" sz="1400" dirty="0"/>
              <a:t>!</a:t>
            </a:r>
          </a:p>
        </p:txBody>
      </p:sp>
      <p:cxnSp>
        <p:nvCxnSpPr>
          <p:cNvPr id="246" name="Konektor Panah Lurus 34">
            <a:extLst>
              <a:ext uri="{FF2B5EF4-FFF2-40B4-BE49-F238E27FC236}">
                <a16:creationId xmlns:a16="http://schemas.microsoft.com/office/drawing/2014/main" id="{A515C748-1D07-492A-8E76-A2C73B52BA2E}"/>
              </a:ext>
            </a:extLst>
          </p:cNvPr>
          <p:cNvCxnSpPr>
            <a:cxnSpLocks/>
            <a:stCxn id="235" idx="3"/>
            <a:endCxn id="245" idx="1"/>
          </p:cNvCxnSpPr>
          <p:nvPr/>
        </p:nvCxnSpPr>
        <p:spPr>
          <a:xfrm flipV="1">
            <a:off x="4694397" y="6198674"/>
            <a:ext cx="494187" cy="1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Konektor Panah Lurus 34">
            <a:extLst>
              <a:ext uri="{FF2B5EF4-FFF2-40B4-BE49-F238E27FC236}">
                <a16:creationId xmlns:a16="http://schemas.microsoft.com/office/drawing/2014/main" id="{1309AB97-849A-42FF-9F26-8D5AD4E648A3}"/>
              </a:ext>
            </a:extLst>
          </p:cNvPr>
          <p:cNvCxnSpPr>
            <a:cxnSpLocks/>
            <a:stCxn id="234" idx="3"/>
            <a:endCxn id="235" idx="1"/>
          </p:cNvCxnSpPr>
          <p:nvPr/>
        </p:nvCxnSpPr>
        <p:spPr>
          <a:xfrm>
            <a:off x="2443651" y="6204438"/>
            <a:ext cx="494187" cy="6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Konektor: Siku 53">
            <a:extLst>
              <a:ext uri="{FF2B5EF4-FFF2-40B4-BE49-F238E27FC236}">
                <a16:creationId xmlns:a16="http://schemas.microsoft.com/office/drawing/2014/main" id="{79158B78-1EB3-4B7E-8C5F-D58E940286D9}"/>
              </a:ext>
            </a:extLst>
          </p:cNvPr>
          <p:cNvCxnSpPr>
            <a:cxnSpLocks/>
            <a:stCxn id="245" idx="3"/>
            <a:endCxn id="18" idx="5"/>
          </p:cNvCxnSpPr>
          <p:nvPr/>
        </p:nvCxnSpPr>
        <p:spPr>
          <a:xfrm flipH="1" flipV="1">
            <a:off x="859842" y="3119006"/>
            <a:ext cx="5721931" cy="3079668"/>
          </a:xfrm>
          <a:prstGeom prst="bentConnector5">
            <a:avLst>
              <a:gd name="adj1" fmla="val -88285"/>
              <a:gd name="adj2" fmla="val 195003"/>
              <a:gd name="adj3" fmla="val 105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Konektor: Siku 53">
            <a:extLst>
              <a:ext uri="{FF2B5EF4-FFF2-40B4-BE49-F238E27FC236}">
                <a16:creationId xmlns:a16="http://schemas.microsoft.com/office/drawing/2014/main" id="{D28A221A-F6C1-4CB8-A678-FB66584482DA}"/>
              </a:ext>
            </a:extLst>
          </p:cNvPr>
          <p:cNvCxnSpPr>
            <a:cxnSpLocks/>
            <a:stCxn id="25" idx="3"/>
            <a:endCxn id="162" idx="1"/>
          </p:cNvCxnSpPr>
          <p:nvPr/>
        </p:nvCxnSpPr>
        <p:spPr>
          <a:xfrm flipV="1">
            <a:off x="2821297" y="1715480"/>
            <a:ext cx="791764" cy="29900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D6F8D167-E94C-47D7-B70A-5B7CAF979B4C}"/>
              </a:ext>
            </a:extLst>
          </p:cNvPr>
          <p:cNvSpPr txBox="1"/>
          <p:nvPr/>
        </p:nvSpPr>
        <p:spPr>
          <a:xfrm>
            <a:off x="4675282" y="5939946"/>
            <a:ext cx="372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Yes</a:t>
            </a:r>
            <a:endParaRPr lang="en-ID" sz="1100" b="1" dirty="0"/>
          </a:p>
        </p:txBody>
      </p:sp>
      <p:cxnSp>
        <p:nvCxnSpPr>
          <p:cNvPr id="266" name="Konektor: Siku 51">
            <a:extLst>
              <a:ext uri="{FF2B5EF4-FFF2-40B4-BE49-F238E27FC236}">
                <a16:creationId xmlns:a16="http://schemas.microsoft.com/office/drawing/2014/main" id="{A86E344F-F0E7-496B-9B92-FB449B4A94F7}"/>
              </a:ext>
            </a:extLst>
          </p:cNvPr>
          <p:cNvCxnSpPr>
            <a:cxnSpLocks/>
            <a:stCxn id="188" idx="4"/>
            <a:endCxn id="235" idx="2"/>
          </p:cNvCxnSpPr>
          <p:nvPr/>
        </p:nvCxnSpPr>
        <p:spPr>
          <a:xfrm rot="5400000">
            <a:off x="3607886" y="5629586"/>
            <a:ext cx="1294743" cy="878278"/>
          </a:xfrm>
          <a:prstGeom prst="bentConnector5">
            <a:avLst>
              <a:gd name="adj1" fmla="val 6846"/>
              <a:gd name="adj2" fmla="val 471060"/>
              <a:gd name="adj3" fmla="val 98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>
            <a:extLst>
              <a:ext uri="{FF2B5EF4-FFF2-40B4-BE49-F238E27FC236}">
                <a16:creationId xmlns:a16="http://schemas.microsoft.com/office/drawing/2014/main" id="{B55CA1B4-2A00-4CDA-A348-5D98A1A31E34}"/>
              </a:ext>
            </a:extLst>
          </p:cNvPr>
          <p:cNvSpPr txBox="1"/>
          <p:nvPr/>
        </p:nvSpPr>
        <p:spPr>
          <a:xfrm>
            <a:off x="3240952" y="6484918"/>
            <a:ext cx="3721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No</a:t>
            </a:r>
            <a:endParaRPr lang="en-ID" sz="1100" b="1" dirty="0"/>
          </a:p>
        </p:txBody>
      </p:sp>
      <p:sp>
        <p:nvSpPr>
          <p:cNvPr id="279" name="Wave 278">
            <a:extLst>
              <a:ext uri="{FF2B5EF4-FFF2-40B4-BE49-F238E27FC236}">
                <a16:creationId xmlns:a16="http://schemas.microsoft.com/office/drawing/2014/main" id="{861E8926-2B8E-4F77-BB41-EBD016771902}"/>
              </a:ext>
            </a:extLst>
          </p:cNvPr>
          <p:cNvSpPr/>
          <p:nvPr/>
        </p:nvSpPr>
        <p:spPr>
          <a:xfrm>
            <a:off x="7910981" y="461747"/>
            <a:ext cx="2919443" cy="2301718"/>
          </a:xfrm>
          <a:prstGeom prst="wave">
            <a:avLst/>
          </a:prstGeom>
          <a:solidFill>
            <a:srgbClr val="02BDF0"/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Flowchart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531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ampungan Gambar 12" descr="Tempat penampung gamba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152400"/>
            <a:ext cx="11533011" cy="6705600"/>
          </a:xfrm>
        </p:spPr>
      </p:pic>
      <p:sp>
        <p:nvSpPr>
          <p:cNvPr id="15" name="Bentuk bebas 5" descr="Aksen berongga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8" y="2085030"/>
            <a:ext cx="1797792" cy="157765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31" name="Kotak Teks 30" descr="Aksen bendera ke kotak judul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434612"/>
            <a:ext cx="2213000" cy="3069995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d-ID" dirty="0"/>
          </a:p>
        </p:txBody>
      </p:sp>
      <p:sp>
        <p:nvSpPr>
          <p:cNvPr id="21" name="Segitiga Sama Kaki 20" descr="Aksen bayangan ke kotak judul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5" y="4971963"/>
            <a:ext cx="422432" cy="415527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86439"/>
            <a:ext cx="3955807" cy="3076909"/>
          </a:xfrm>
        </p:spPr>
        <p:txBody>
          <a:bodyPr rtlCol="0"/>
          <a:lstStyle/>
          <a:p>
            <a:pPr algn="ctr" rtl="0"/>
            <a:br>
              <a:rPr lang="en-US" dirty="0"/>
            </a:br>
            <a:br>
              <a:rPr lang="en-US" dirty="0"/>
            </a:br>
            <a:r>
              <a:rPr lang="en-US" dirty="0"/>
              <a:t>CODING</a:t>
            </a:r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86135"/>
            <a:ext cx="411873" cy="391295"/>
          </a:xfrm>
        </p:spPr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4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5723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015E05-9C2C-4ECB-AB03-1CDA28429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" t="44001" r="11" b="-44001"/>
          <a:stretch/>
        </p:blipFill>
        <p:spPr>
          <a:xfrm>
            <a:off x="4713781" y="2015566"/>
            <a:ext cx="3608488" cy="6824215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Library, Modular, dan Array</a:t>
            </a:r>
            <a:endParaRPr lang="id-ID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en-US" b="1" dirty="0">
                <a:solidFill>
                  <a:schemeClr val="accent1"/>
                </a:solidFill>
              </a:rPr>
              <a:t>Mini Project – Hangman Battle</a:t>
            </a:r>
          </a:p>
        </p:txBody>
      </p:sp>
      <p:pic>
        <p:nvPicPr>
          <p:cNvPr id="14" name="Tampungan Gambar 13" descr="Tempat penampung gambar kiri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22145" y="2781214"/>
            <a:ext cx="2405261" cy="2125239"/>
          </a:xfrm>
        </p:spPr>
      </p:pic>
      <p:pic>
        <p:nvPicPr>
          <p:cNvPr id="19" name="Tampungan Gambar 18" descr="Tempat penampung gambar bawah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22394" y="3957655"/>
            <a:ext cx="2405261" cy="2125239"/>
          </a:xfrm>
        </p:spPr>
      </p:pic>
      <p:pic>
        <p:nvPicPr>
          <p:cNvPr id="17" name="Tampungan Gambar 16" descr="Tempat penampung gambar atas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22395" y="1581064"/>
            <a:ext cx="2405261" cy="2125239"/>
          </a:xfrm>
        </p:spPr>
      </p:pic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5</a:t>
            </a:fld>
            <a:endParaRPr lang="id-ID" dirty="0"/>
          </a:p>
        </p:txBody>
      </p:sp>
      <p:pic>
        <p:nvPicPr>
          <p:cNvPr id="11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A07527-26BF-4DA2-BA96-1D753E8AEC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9756" b="57629"/>
          <a:stretch/>
        </p:blipFill>
        <p:spPr>
          <a:xfrm>
            <a:off x="733263" y="2406035"/>
            <a:ext cx="3960535" cy="28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1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ampungan Gambar 16" descr="Tempat penampung gambar atas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6090" y="3222022"/>
            <a:ext cx="4627613" cy="4088862"/>
          </a:xfrm>
        </p:spPr>
      </p:pic>
      <p:pic>
        <p:nvPicPr>
          <p:cNvPr id="14" name="Tampungan Gambar 13" descr="Tempat penampung gambar kiri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77004" y="-530536"/>
            <a:ext cx="4297375" cy="3797071"/>
          </a:xfrm>
        </p:spPr>
      </p:pic>
      <p:pic>
        <p:nvPicPr>
          <p:cNvPr id="19" name="Tampungan Gambar 18" descr="Tempat penampung gambar bawah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02965" y="2421322"/>
            <a:ext cx="4004681" cy="3538453"/>
          </a:xfrm>
        </p:spPr>
      </p:pic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AF3FCD-8AF7-4FD0-9AE4-CA2A1A40BD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387880" y="1412514"/>
            <a:ext cx="11031616" cy="3752557"/>
          </a:xfr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Library, Modular, dan Array</a:t>
            </a:r>
            <a:endParaRPr lang="id-ID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en-US" b="1" dirty="0">
                <a:solidFill>
                  <a:schemeClr val="accent1"/>
                </a:solidFill>
              </a:rPr>
              <a:t>Mini Project – Hangman Battle</a:t>
            </a:r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6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Kelebihan</a:t>
            </a:r>
            <a:r>
              <a:rPr lang="en-US" dirty="0"/>
              <a:t> dan </a:t>
            </a:r>
            <a:r>
              <a:rPr lang="en-US" dirty="0" err="1"/>
              <a:t>Kekurangan</a:t>
            </a:r>
            <a:endParaRPr lang="id-ID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en-US" b="1" dirty="0">
                <a:solidFill>
                  <a:schemeClr val="accent1"/>
                </a:solidFill>
              </a:rPr>
              <a:t>Mini Project – Hangman Battle</a:t>
            </a:r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59263"/>
            <a:ext cx="5472000" cy="360000"/>
          </a:xfrm>
        </p:spPr>
        <p:txBody>
          <a:bodyPr rtlCol="0"/>
          <a:lstStyle/>
          <a:p>
            <a:pPr rtl="0"/>
            <a:r>
              <a:rPr lang="en-US" dirty="0" err="1"/>
              <a:t>Kelebihan</a:t>
            </a:r>
            <a:endParaRPr lang="id-ID" dirty="0"/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67097"/>
            <a:ext cx="5472000" cy="1882828"/>
          </a:xfrm>
        </p:spPr>
        <p:txBody>
          <a:bodyPr rtlCol="0"/>
          <a:lstStyle/>
          <a:p>
            <a:pPr rtl="0"/>
            <a:r>
              <a:rPr lang="en-US" dirty="0" err="1"/>
              <a:t>Memiliki</a:t>
            </a:r>
            <a:r>
              <a:rPr lang="en-US" dirty="0"/>
              <a:t> mode </a:t>
            </a:r>
            <a:r>
              <a:rPr lang="en-US" dirty="0" err="1"/>
              <a:t>multpilayer</a:t>
            </a:r>
            <a:endParaRPr lang="en-US" dirty="0"/>
          </a:p>
          <a:p>
            <a:pPr rtl="0"/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dimainkan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internet (offline)</a:t>
            </a:r>
          </a:p>
          <a:p>
            <a:pPr rtl="0"/>
            <a:r>
              <a:rPr lang="en-US" dirty="0"/>
              <a:t>Game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space</a:t>
            </a:r>
          </a:p>
          <a:p>
            <a:pPr rtl="0"/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game </a:t>
            </a:r>
            <a:r>
              <a:rPr lang="en-US" dirty="0" err="1"/>
              <a:t>klasik</a:t>
            </a:r>
            <a:r>
              <a:rPr lang="en-US" dirty="0"/>
              <a:t> yang </a:t>
            </a:r>
            <a:r>
              <a:rPr lang="en-US" dirty="0" err="1"/>
              <a:t>terkenal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unsur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game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sendiri</a:t>
            </a:r>
            <a:endParaRPr lang="en-US" dirty="0"/>
          </a:p>
          <a:p>
            <a:pPr rtl="0"/>
            <a:endParaRPr lang="en-US" dirty="0"/>
          </a:p>
        </p:txBody>
      </p:sp>
      <p:sp>
        <p:nvSpPr>
          <p:cNvPr id="6" name="Tampungan Teks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59788"/>
            <a:ext cx="5472000" cy="358775"/>
          </a:xfrm>
        </p:spPr>
        <p:txBody>
          <a:bodyPr rtlCol="0"/>
          <a:lstStyle/>
          <a:p>
            <a:pPr rtl="0"/>
            <a:r>
              <a:rPr lang="en-US" dirty="0" err="1"/>
              <a:t>Kekurangan</a:t>
            </a:r>
            <a:endParaRPr lang="id-ID" dirty="0"/>
          </a:p>
        </p:txBody>
      </p: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63789"/>
            <a:ext cx="5472113" cy="1883984"/>
          </a:xfrm>
        </p:spPr>
        <p:txBody>
          <a:bodyPr rtlCol="0"/>
          <a:lstStyle/>
          <a:p>
            <a:pPr rtl="0"/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</a:t>
            </a:r>
            <a:r>
              <a:rPr lang="en-US" dirty="0" err="1"/>
              <a:t>antar-komputer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endParaRPr lang="en-US" dirty="0"/>
          </a:p>
          <a:p>
            <a:pPr rtl="0"/>
            <a:r>
              <a:rPr lang="en-US" dirty="0"/>
              <a:t>Design interface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dibilang</a:t>
            </a:r>
            <a:r>
              <a:rPr lang="en-US" dirty="0"/>
              <a:t> </a:t>
            </a:r>
            <a:r>
              <a:rPr lang="en-US" dirty="0" err="1"/>
              <a:t>tetinggal</a:t>
            </a:r>
            <a:r>
              <a:rPr lang="en-US" dirty="0"/>
              <a:t> oleh zaman</a:t>
            </a:r>
          </a:p>
        </p:txBody>
      </p:sp>
      <p:sp>
        <p:nvSpPr>
          <p:cNvPr id="8" name="Tampungan Nomor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7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ampungan Gambar 7" descr="Gambar slide pemisah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Kotak Teks 23" descr="Bagian aksen ke kotak judul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1720960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d-ID" dirty="0"/>
          </a:p>
        </p:txBody>
      </p:sp>
      <p:sp>
        <p:nvSpPr>
          <p:cNvPr id="18" name="Segitiga Sama Kaki 17" descr="Bayangan untuk kotak judul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87102" y="3986075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1200261"/>
            <a:ext cx="4459766" cy="2785814"/>
          </a:xfrm>
        </p:spPr>
        <p:txBody>
          <a:bodyPr rtlCol="0"/>
          <a:lstStyle/>
          <a:p>
            <a:pPr algn="ctr" rtl="0"/>
            <a:br>
              <a:rPr lang="en-US" dirty="0"/>
            </a:b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endParaRPr lang="id-ID" dirty="0"/>
          </a:p>
        </p:txBody>
      </p:sp>
      <p:sp>
        <p:nvSpPr>
          <p:cNvPr id="15" name="Bentuk bebas 5" descr="Blok aksen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16" name="Bentuk bebas 5" descr="Blok aksen berongga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d-ID" dirty="0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8</a:t>
            </a:fld>
            <a:endParaRPr lang="id-ID" dirty="0"/>
          </a:p>
        </p:txBody>
      </p:sp>
      <p:sp>
        <p:nvSpPr>
          <p:cNvPr id="2" name="Persegi: Sudut Lengkung 1">
            <a:extLst>
              <a:ext uri="{FF2B5EF4-FFF2-40B4-BE49-F238E27FC236}">
                <a16:creationId xmlns:a16="http://schemas.microsoft.com/office/drawing/2014/main" id="{B792F65E-706E-4C1A-893A-9B5D0FB1081E}"/>
              </a:ext>
            </a:extLst>
          </p:cNvPr>
          <p:cNvSpPr/>
          <p:nvPr/>
        </p:nvSpPr>
        <p:spPr>
          <a:xfrm>
            <a:off x="572637" y="1080169"/>
            <a:ext cx="6090081" cy="544491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Program game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modifikasi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r>
              <a:rPr lang="en-US" dirty="0"/>
              <a:t> </a:t>
            </a:r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berkembangnya</a:t>
            </a:r>
            <a:r>
              <a:rPr lang="en-US" dirty="0"/>
              <a:t> zaman. </a:t>
            </a:r>
            <a:r>
              <a:rPr lang="en-US" dirty="0" err="1"/>
              <a:t>Pengembangan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interface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sistematika</a:t>
            </a:r>
            <a:r>
              <a:rPr lang="en-US" dirty="0"/>
              <a:t> program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mode </a:t>
            </a:r>
            <a:r>
              <a:rPr lang="en-US" dirty="0" err="1"/>
              <a:t>antarkomputer</a:t>
            </a:r>
            <a:r>
              <a:rPr lang="en-US" dirty="0"/>
              <a:t> (online),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maksimal</a:t>
            </a:r>
            <a:r>
              <a:rPr lang="en-US" dirty="0"/>
              <a:t> player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Bahkan</a:t>
            </a:r>
            <a:r>
              <a:rPr lang="en-US" dirty="0"/>
              <a:t> game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menebak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mini computer dan sensor, game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dibentuk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menebak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gerakan</a:t>
            </a:r>
            <a:r>
              <a:rPr lang="en-US" dirty="0"/>
              <a:t>.  </a:t>
            </a:r>
            <a:r>
              <a:rPr lang="en-US" dirty="0" err="1"/>
              <a:t>Contohnya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embedded system yang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gabungan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SBC, sensor, dan program.</a:t>
            </a:r>
          </a:p>
        </p:txBody>
      </p:sp>
    </p:spTree>
    <p:extLst>
      <p:ext uri="{BB962C8B-B14F-4D97-AF65-F5344CB8AC3E}">
        <p14:creationId xmlns:p14="http://schemas.microsoft.com/office/powerpoint/2010/main" val="2288684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d-ID" smtClean="0"/>
              <a:pPr rtl="0"/>
              <a:t>9</a:t>
            </a:fld>
            <a:endParaRPr lang="id-ID" dirty="0"/>
          </a:p>
        </p:txBody>
      </p:sp>
      <p:sp>
        <p:nvSpPr>
          <p:cNvPr id="16" name="Kotak Teks 15" descr="Desain aksen ke blok keterangan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4813138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d-ID" dirty="0"/>
          </a:p>
        </p:txBody>
      </p:sp>
      <p:sp>
        <p:nvSpPr>
          <p:cNvPr id="17" name="Segitiga Sama Kaki 16" descr="Aksen bayangan ke kotak judul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sp>
        <p:nvSpPr>
          <p:cNvPr id="19" name="Segitiga Sama Kaki 18" descr="Ke aksen bayangan ke judul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  <p:pic>
        <p:nvPicPr>
          <p:cNvPr id="10" name="Tampungan Gambar 11" descr="Tempat penampung gambar">
            <a:extLst>
              <a:ext uri="{FF2B5EF4-FFF2-40B4-BE49-F238E27FC236}">
                <a16:creationId xmlns:a16="http://schemas.microsoft.com/office/drawing/2014/main" id="{6271005D-F88C-4EC0-8DCB-2940CF1223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  <p:sp>
        <p:nvSpPr>
          <p:cNvPr id="12" name="Judul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642" y="2621620"/>
            <a:ext cx="9075940" cy="2797797"/>
          </a:xfrm>
        </p:spPr>
        <p:txBody>
          <a:bodyPr rtlCol="0"/>
          <a:lstStyle/>
          <a:p>
            <a:r>
              <a:rPr lang="en-US" dirty="0"/>
              <a:t>Source Code 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200" b="1" dirty="0" err="1">
                <a:solidFill>
                  <a:schemeClr val="accent1"/>
                </a:solidFill>
              </a:rPr>
              <a:t>apaan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</a:rPr>
              <a:t>gatau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dirty="0" err="1">
                <a:solidFill>
                  <a:schemeClr val="accent1"/>
                </a:solidFill>
              </a:rPr>
              <a:t>boi</a:t>
            </a:r>
            <a:br>
              <a:rPr lang="en-US" sz="3200" b="1" dirty="0">
                <a:solidFill>
                  <a:schemeClr val="accent1"/>
                </a:solidFill>
              </a:rPr>
            </a:br>
            <a:br>
              <a:rPr lang="en-US" sz="3200" b="1" dirty="0">
                <a:solidFill>
                  <a:schemeClr val="accent1"/>
                </a:solidFill>
              </a:rPr>
            </a:br>
            <a:br>
              <a:rPr lang="en-US" b="1" dirty="0">
                <a:solidFill>
                  <a:schemeClr val="accent1"/>
                </a:solidFill>
              </a:rPr>
            </a:br>
            <a:r>
              <a:rPr lang="en-US" dirty="0" err="1">
                <a:solidFill>
                  <a:schemeClr val="accent6"/>
                </a:solidFill>
              </a:rPr>
              <a:t>Referensi</a:t>
            </a:r>
            <a:r>
              <a:rPr lang="en-US" dirty="0">
                <a:solidFill>
                  <a:schemeClr val="accent6"/>
                </a:solidFill>
              </a:rPr>
              <a:t> : </a:t>
            </a:r>
            <a:r>
              <a:rPr lang="en-US" b="1" dirty="0">
                <a:solidFill>
                  <a:schemeClr val="accent6"/>
                </a:solidFill>
              </a:rPr>
              <a:t>OTAK SIKAS ENGAS</a:t>
            </a:r>
            <a:br>
              <a:rPr lang="en-US" dirty="0"/>
            </a:br>
            <a:endParaRPr lang="id-ID" dirty="0"/>
          </a:p>
        </p:txBody>
      </p:sp>
      <p:sp>
        <p:nvSpPr>
          <p:cNvPr id="11" name="Kotak Teks 10" descr="Aksen ke blok judul">
            <a:extLst>
              <a:ext uri="{FF2B5EF4-FFF2-40B4-BE49-F238E27FC236}">
                <a16:creationId xmlns:a16="http://schemas.microsoft.com/office/drawing/2014/main" id="{90F92BE7-B1B1-4BEF-87F2-9774CB5B5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45002" y="213716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d-ID" dirty="0"/>
          </a:p>
        </p:txBody>
      </p:sp>
      <p:sp>
        <p:nvSpPr>
          <p:cNvPr id="15" name="Judul 18">
            <a:extLst>
              <a:ext uri="{FF2B5EF4-FFF2-40B4-BE49-F238E27FC236}">
                <a16:creationId xmlns:a16="http://schemas.microsoft.com/office/drawing/2014/main" id="{92F7B755-9774-46BA-9A10-2FA5D0099133}"/>
              </a:ext>
            </a:extLst>
          </p:cNvPr>
          <p:cNvSpPr txBox="1">
            <a:spLocks/>
          </p:cNvSpPr>
          <p:nvPr/>
        </p:nvSpPr>
        <p:spPr>
          <a:xfrm>
            <a:off x="7379494" y="462147"/>
            <a:ext cx="4459766" cy="1153653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vert="horz" lIns="180000" tIns="108000" rIns="18000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0" kern="1200" spc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Terima</a:t>
            </a:r>
            <a:r>
              <a:rPr lang="en-US" sz="6000" dirty="0"/>
              <a:t> Kasih</a:t>
            </a:r>
          </a:p>
        </p:txBody>
      </p:sp>
      <p:sp>
        <p:nvSpPr>
          <p:cNvPr id="18" name="Segitiga Sama Kaki 17" descr="Bayangan ke blok judul">
            <a:extLst>
              <a:ext uri="{FF2B5EF4-FFF2-40B4-BE49-F238E27FC236}">
                <a16:creationId xmlns:a16="http://schemas.microsoft.com/office/drawing/2014/main" id="{F6C6AE31-BE9C-4BBE-A876-396D15507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45002" y="161580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072_TF16411253.potx" id="{3A77D6F1-226F-4924-9F20-44F0504DC2AD}" vid="{CBE8E6EF-8698-4BB5-A4EE-8F49F40E52FD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Presentasi geometris</Template>
  <TotalTime>0</TotalTime>
  <Words>398</Words>
  <Application>Microsoft Office PowerPoint</Application>
  <PresentationFormat>Widescreen</PresentationFormat>
  <Paragraphs>74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Corbel</vt:lpstr>
      <vt:lpstr>Times New Roman</vt:lpstr>
      <vt:lpstr>Tema Office</vt:lpstr>
      <vt:lpstr>Mini Project ProgLan HANGMAN  BATTLE (PROGLAN 1  - 10 )</vt:lpstr>
      <vt:lpstr> Deskripsi Program</vt:lpstr>
      <vt:lpstr>PowerPoint Presentation</vt:lpstr>
      <vt:lpstr>  CODING</vt:lpstr>
      <vt:lpstr>Library, Modular, dan Array</vt:lpstr>
      <vt:lpstr>Library, Modular, dan Array</vt:lpstr>
      <vt:lpstr>Kelebihan dan Kekurangan</vt:lpstr>
      <vt:lpstr> Pengembangan lebih lanjut</vt:lpstr>
      <vt:lpstr>Source Code :   apaan gatau boi   Referensi : OTAK SIKAS ENGAS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2019-05-29T05:27:03Z</dcterms:created>
  <dcterms:modified xsi:type="dcterms:W3CDTF">2019-10-06T16:38:48Z</dcterms:modified>
</cp:coreProperties>
</file>